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3" autoAdjust="0"/>
    <p:restoredTop sz="94624" autoAdjust="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C6529-8373-43BF-8612-877A3C8C992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D9FF-7915-4D95-AB0D-8DFFBFBD1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7772400" cy="194421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ru-RU" sz="6000" b="1" dirty="0" smtClean="0"/>
              <a:t>Сто лет тому вперёд</a:t>
            </a:r>
            <a:br>
              <a:rPr lang="ru-RU" sz="6000" b="1" dirty="0" smtClean="0"/>
            </a:b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 </a:t>
            </a:r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Булычёв</a:t>
            </a:r>
            <a:r>
              <a:rPr lang="ru-RU" sz="6000" b="1" i="1" dirty="0" smtClean="0">
                <a:solidFill>
                  <a:schemeClr val="tx1"/>
                </a:solidFill>
              </a:rPr>
              <a:t/>
            </a:r>
            <a:br>
              <a:rPr lang="ru-RU" sz="6000" b="1" i="1" dirty="0" smtClean="0">
                <a:solidFill>
                  <a:schemeClr val="tx1"/>
                </a:solidFill>
              </a:rPr>
            </a:br>
            <a:endParaRPr lang="ru-RU" sz="6000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353744" y="4581128"/>
            <a:ext cx="4752528" cy="2472686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Презентация ученицы 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4 </a:t>
            </a:r>
            <a:r>
              <a:rPr lang="ru-RU" b="1" i="1" dirty="0" smtClean="0">
                <a:solidFill>
                  <a:srgbClr val="C00000"/>
                </a:solidFill>
              </a:rPr>
              <a:t>класса </a:t>
            </a:r>
            <a:r>
              <a:rPr lang="ru-RU" b="1" i="1" dirty="0" smtClean="0">
                <a:solidFill>
                  <a:srgbClr val="C00000"/>
                </a:solidFill>
              </a:rPr>
              <a:t>МБОУ «Гимназия №3»</a:t>
            </a:r>
          </a:p>
          <a:p>
            <a:r>
              <a:rPr lang="ru-RU" b="1" i="1" dirty="0" err="1" smtClean="0">
                <a:solidFill>
                  <a:srgbClr val="C00000"/>
                </a:solidFill>
              </a:rPr>
              <a:t>Амерхановой</a:t>
            </a:r>
            <a:r>
              <a:rPr lang="ru-RU" b="1" i="1" smtClean="0">
                <a:solidFill>
                  <a:srgbClr val="C00000"/>
                </a:solidFill>
              </a:rPr>
              <a:t> </a:t>
            </a:r>
            <a:r>
              <a:rPr lang="ru-RU" b="1" i="1" smtClean="0">
                <a:solidFill>
                  <a:srgbClr val="C00000"/>
                </a:solidFill>
              </a:rPr>
              <a:t>Д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3314" name="Picture 2" descr="http://cs629427.vk.me/v629427423/21247/nLLmm0kET3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2702942" cy="4296066"/>
          </a:xfrm>
          <a:prstGeom prst="rect">
            <a:avLst/>
          </a:prstGeom>
          <a:noFill/>
        </p:spPr>
      </p:pic>
    </p:spTree>
  </p:cSld>
  <p:clrMapOvr>
    <a:masterClrMapping/>
  </p:clrMapOvr>
  <p:transition advTm="1543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419872" y="692696"/>
            <a:ext cx="525658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http://www.sf.mksat.net/kb/books/russkij/sto_let_tomu_vpered-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3096344" cy="48302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491880" y="620688"/>
            <a:ext cx="51845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«Сто лет тому вперёд» — фантастическая повесть </a:t>
            </a:r>
            <a:r>
              <a:rPr lang="ru-RU" sz="3200" b="1" u="sng" dirty="0" smtClean="0"/>
              <a:t>Кира </a:t>
            </a:r>
            <a:r>
              <a:rPr lang="ru-RU" sz="3200" b="1" u="sng" dirty="0" err="1" smtClean="0"/>
              <a:t>Булычёва</a:t>
            </a:r>
            <a:r>
              <a:rPr lang="ru-RU" sz="3200" b="1" u="sng" dirty="0" smtClean="0"/>
              <a:t> </a:t>
            </a:r>
            <a:r>
              <a:rPr lang="ru-RU" sz="3200" b="1" dirty="0" smtClean="0"/>
              <a:t>из</a:t>
            </a:r>
            <a:r>
              <a:rPr lang="ru-RU" sz="3200" b="1" dirty="0"/>
              <a:t> </a:t>
            </a:r>
            <a:r>
              <a:rPr lang="ru-RU" sz="3200" b="1" dirty="0" smtClean="0"/>
              <a:t>цикла об</a:t>
            </a:r>
            <a:r>
              <a:rPr lang="ru-RU" sz="3200" b="1" dirty="0"/>
              <a:t> </a:t>
            </a:r>
            <a:r>
              <a:rPr lang="ru-RU" sz="3200" b="1" dirty="0" smtClean="0"/>
              <a:t>Алисе Селезнёвой для </a:t>
            </a:r>
            <a:r>
              <a:rPr lang="ru-RU" sz="3200" b="1" dirty="0"/>
              <a:t>детей среднего школьного возраста. Повесть была весьма популярна сразу после написания в </a:t>
            </a:r>
            <a:r>
              <a:rPr lang="ru-RU" sz="3200" b="1" dirty="0" smtClean="0"/>
              <a:t>1978 году,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112"/>
    </mc:Choice>
    <mc:Fallback>
      <p:transition spd="slow" advTm="211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1.avatars.mds.yandex.net/get-entity_search/17809/35107014/SUx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98214"/>
            <a:ext cx="3240360" cy="45997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476672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однако особенно известной она стала после выхода  на телеэкраны в 1985 году её экранизации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пятисерийного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телефильма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«Гостья из будущего».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942"/>
    </mc:Choice>
    <mc:Fallback>
      <p:transition spd="slow" advTm="394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27584" y="908720"/>
            <a:ext cx="748883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Алиса Селезнёва одна из любимых героинь Кира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Булычева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Она находит место и во многих других произведениях писателя.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133"/>
    </mc:Choice>
    <mc:Fallback>
      <p:transition spd="slow" advTm="313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95536" y="498739"/>
            <a:ext cx="842493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Писатель переносит читателя в двадцать первый век. В конце этого века появилась на Земле Алиса. Она пришла из будущего, чтобы спасти от пиратов из космоса прибор, умеющий считывать мысли людей и животных. Её отец – известный учёный.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961"/>
    </mc:Choice>
    <mc:Fallback>
      <p:transition spd="slow" advTm="296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8488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Машина времени перенесла Алису в двадцатый век. Девочка знакомится с учениками одной московской школы. Юля, Фима и Коля её одногодки. Немало увлекательных </a:t>
            </a:r>
            <a:endParaRPr lang="ru-RU" sz="3600" b="1" dirty="0" smtClean="0"/>
          </a:p>
          <a:p>
            <a:r>
              <a:rPr lang="ru-RU" sz="3600" b="1" dirty="0" smtClean="0"/>
              <a:t>приключений </a:t>
            </a:r>
          </a:p>
          <a:p>
            <a:r>
              <a:rPr lang="ru-RU" sz="3600" b="1" dirty="0" smtClean="0"/>
              <a:t>придётся </a:t>
            </a:r>
          </a:p>
          <a:p>
            <a:r>
              <a:rPr lang="ru-RU" sz="3600" b="1" dirty="0" smtClean="0"/>
              <a:t>пережить </a:t>
            </a:r>
          </a:p>
          <a:p>
            <a:r>
              <a:rPr lang="ru-RU" sz="3600" b="1" dirty="0" smtClean="0"/>
              <a:t>ребятам</a:t>
            </a:r>
            <a:r>
              <a:rPr lang="ru-RU" sz="3600" b="1" dirty="0"/>
              <a:t>.</a:t>
            </a:r>
          </a:p>
        </p:txBody>
      </p:sp>
      <p:pic>
        <p:nvPicPr>
          <p:cNvPr id="23554" name="Picture 2" descr="http://s019.radikal.ru/i624/1205/d4/d402b50e37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212976"/>
            <a:ext cx="4667250" cy="34766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204"/>
    </mc:Choice>
    <mc:Fallback>
      <p:transition spd="slow" advTm="420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477253"/>
            <a:ext cx="874846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Булычев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переплетает в своём произведении жизнь будущего с жизнью в двадцатом веке. Жизнь в будущем будет более разумной. Люди в ней станут более сознательными. Один из эпизодов в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Космо-Зоо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указывает на это. Алиса обнаружила случайно на скамейке надпись Коли, где он написал имя, класс и школу. Девочка сразу поняла, что это сделал человек из прошлого. Она сказала Юле, что через сто лет никто не станет резать скамейку ножом, чтобы оставить на ней свои данные.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111"/>
    </mc:Choice>
    <mc:Fallback>
      <p:transition spd="slow" advTm="211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79512" y="260648"/>
            <a:ext cx="864096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Пираты в этом произведении полны злобы, коварства. Внешность Весельчака У и Крыса не привлекательна. Весельчак У образован из шаров жира.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Крысс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это насекомое, имеющее круглое тельце, мохнатые ноги, острые клешни. У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Крысса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постоянно есть усыпляющий пистолет. В больнице пираты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прячут его под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костылём.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Их цель – завладеть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галактикой с помощью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миелефона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а вместе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 ней и будущим.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4" descr="http://bms.24open.ru/images/151532f54cde4d90597db2e427ee2d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0" y="2780928"/>
            <a:ext cx="5048250" cy="37909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030"/>
    </mc:Choice>
    <mc:Fallback>
      <p:transition spd="slow" advTm="303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43608" y="764704"/>
            <a:ext cx="702027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Ребята часто оказываются в опасных ситуациях. Однако порядочность, смелость и взаимовыручка друзей не позволяют пиратам завладеть прибором. Ребята спасают будущее. Справедливость восторжествовала.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140"/>
    </mc:Choice>
    <mc:Fallback>
      <p:transition spd="slow" advTm="214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309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Сто лет тому вперёд Кир Булычёв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31</cp:revision>
  <dcterms:created xsi:type="dcterms:W3CDTF">2016-03-28T16:58:10Z</dcterms:created>
  <dcterms:modified xsi:type="dcterms:W3CDTF">2020-04-09T17:35:50Z</dcterms:modified>
</cp:coreProperties>
</file>